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1077-8CEF-8042-9EDE-74D674C6DAAF}" type="datetimeFigureOut">
              <a:rPr lang="fr-FR" smtClean="0"/>
              <a:t>8/06/20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1DE-68F3-534F-83B7-4A07F0F0A4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38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1077-8CEF-8042-9EDE-74D674C6DAAF}" type="datetimeFigureOut">
              <a:rPr lang="fr-FR" smtClean="0"/>
              <a:t>8/06/20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1DE-68F3-534F-83B7-4A07F0F0A4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77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1077-8CEF-8042-9EDE-74D674C6DAAF}" type="datetimeFigureOut">
              <a:rPr lang="fr-FR" smtClean="0"/>
              <a:t>8/06/20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1DE-68F3-534F-83B7-4A07F0F0A4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19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1077-8CEF-8042-9EDE-74D674C6DAAF}" type="datetimeFigureOut">
              <a:rPr lang="fr-FR" smtClean="0"/>
              <a:t>8/06/20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1DE-68F3-534F-83B7-4A07F0F0A4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92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1077-8CEF-8042-9EDE-74D674C6DAAF}" type="datetimeFigureOut">
              <a:rPr lang="fr-FR" smtClean="0"/>
              <a:t>8/06/20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1DE-68F3-534F-83B7-4A07F0F0A4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38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1077-8CEF-8042-9EDE-74D674C6DAAF}" type="datetimeFigureOut">
              <a:rPr lang="fr-FR" smtClean="0"/>
              <a:t>8/06/20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1DE-68F3-534F-83B7-4A07F0F0A4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79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1077-8CEF-8042-9EDE-74D674C6DAAF}" type="datetimeFigureOut">
              <a:rPr lang="fr-FR" smtClean="0"/>
              <a:t>8/06/20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1DE-68F3-534F-83B7-4A07F0F0A4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3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1077-8CEF-8042-9EDE-74D674C6DAAF}" type="datetimeFigureOut">
              <a:rPr lang="fr-FR" smtClean="0"/>
              <a:t>8/06/20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1DE-68F3-534F-83B7-4A07F0F0A4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8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1077-8CEF-8042-9EDE-74D674C6DAAF}" type="datetimeFigureOut">
              <a:rPr lang="fr-FR" smtClean="0"/>
              <a:t>8/06/20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1DE-68F3-534F-83B7-4A07F0F0A4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74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1077-8CEF-8042-9EDE-74D674C6DAAF}" type="datetimeFigureOut">
              <a:rPr lang="fr-FR" smtClean="0"/>
              <a:t>8/06/20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1DE-68F3-534F-83B7-4A07F0F0A4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04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1077-8CEF-8042-9EDE-74D674C6DAAF}" type="datetimeFigureOut">
              <a:rPr lang="fr-FR" smtClean="0"/>
              <a:t>8/06/20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1DE-68F3-534F-83B7-4A07F0F0A4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9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31077-8CEF-8042-9EDE-74D674C6DAAF}" type="datetimeFigureOut">
              <a:rPr lang="fr-FR" smtClean="0"/>
              <a:t>8/06/20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F1DE-68F3-534F-83B7-4A07F0F0A4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80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6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2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positiv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7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3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2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9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7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84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Présentation à l'écran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</dc:creator>
  <cp:lastModifiedBy>G</cp:lastModifiedBy>
  <cp:revision>1</cp:revision>
  <dcterms:created xsi:type="dcterms:W3CDTF">2020-06-08T09:36:48Z</dcterms:created>
  <dcterms:modified xsi:type="dcterms:W3CDTF">2020-06-08T09:39:48Z</dcterms:modified>
</cp:coreProperties>
</file>