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31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7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4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49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40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80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45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27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1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95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96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E55E5-A6C3-F94C-A866-7DC885B35BF1}" type="datetimeFigureOut">
              <a:rPr lang="fr-FR" smtClean="0"/>
              <a:t>8/06/20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7D45-5B59-B046-98AF-70FFD3E83A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08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12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iapositiv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3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3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8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21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48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Présentation à l'écran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</dc:creator>
  <cp:lastModifiedBy>G</cp:lastModifiedBy>
  <cp:revision>2</cp:revision>
  <dcterms:created xsi:type="dcterms:W3CDTF">2020-06-08T09:51:11Z</dcterms:created>
  <dcterms:modified xsi:type="dcterms:W3CDTF">2020-06-08T09:53:30Z</dcterms:modified>
</cp:coreProperties>
</file>